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CEE2E-3698-43E1-BD0E-9922F3126FDA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D06E8-2CB3-4767-9231-F6960F0F2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6891-0F8C-4B38-B5B4-9E21D0CD62BB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8F35-4C9C-4863-A94C-EDA8C6C63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A8EDC-1841-4076-802D-1C160CE2D4E8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F08D-2A06-4F92-B42B-96B1969EB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78F7C9-0533-49E2-A9E7-596B17B1304D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2A3587-2A7F-4CF7-9401-52342518A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AEB3-2FC3-4C9E-8FF7-F577024ECC29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611E2-823B-4864-A28F-B45076CA3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E907-6D8C-46B7-8642-DAC295729857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70A8-9682-4DCC-8CD1-A77187BF7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A46D-C01F-4A67-8B55-CDFA4633E26B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0295-59F4-40B1-A6ED-ED44199D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E91E9B-F62B-4BB0-AE9E-FAEEEAA6972E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97A5E7-1038-406B-8CFB-C05118AE3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19E-281E-497E-8B11-88CB8ABF2C35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6091-2BDD-4303-BEFC-929137B38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DD257B-E9DB-4C3E-A996-5FADF687C9F9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90D461-91AA-4C92-8172-19C0E7C46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48B28F-D154-4270-9E57-8655A2637D5F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D55894-CCDA-41C6-90BB-82A5F7C47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6570E4-9E0C-4336-A22F-6B1749931C57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8FE5929-FC20-4908-9E56-B4F44BA15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gubakha.permarea.ru/upload/versions/15079/11109/org_es2047150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http://cs7002.vk.me/c540103/v540103798/4ba28/IMLur0R0qsw.jpg" TargetMode="Externa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780928"/>
            <a:ext cx="5557838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6000" dirty="0" smtClean="0">
                <a:solidFill>
                  <a:srgbClr val="00B050"/>
                </a:solidFill>
              </a:rPr>
              <a:t>ДЕТСКИЕ ТРАВМЫ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ЗАЩИТИТЬ СЕБЯ САМОМУ….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15312" cy="1428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РАЗГОВАРИВАЙ С ПОЛНЫМ РТОМ!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НЕ БЕРИ В РОТ МЕЛКИЕ ПРЕДМЕТЫ!                                                ПОДАВИШЬСЯ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643438" y="765175"/>
            <a:ext cx="1008062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2" descr="hq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32099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http://img1.1tv.ru/imgsize640x360/PR20131106202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14813"/>
            <a:ext cx="40179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dziecko-sie-krztu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428750"/>
            <a:ext cx="39354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58175" cy="1571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ДРАЗНИ ЖИВОТНЫХ!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НЕ ПОДХОДИ К БРОДЯЧИМ СОБАКАМ!                                    ОНИ МОГУТ УКУСИТЬ!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C00000"/>
                </a:solidFill>
              </a:rPr>
              <a:t> Как помочь?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 </a:t>
            </a:r>
            <a:r>
              <a:rPr lang="ru-RU" sz="1400" b="1" dirty="0" smtClean="0">
                <a:solidFill>
                  <a:schemeClr val="tx1"/>
                </a:solidFill>
              </a:rPr>
              <a:t>Ходи только со взрослыми.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23554" name="Picture 2" descr="5f0f3ca5f035402882f9ccfc1e124c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714500"/>
            <a:ext cx="47561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1583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0"/>
            <a:ext cx="41640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 flipV="1">
            <a:off x="4500563" y="857250"/>
            <a:ext cx="1143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186738" cy="1285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ОТКРЫВАЙ ОКНА!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НЕ ВЫХОДИ НА БАЛКОН БЕЗ РОДИТЕЛЕЙ!</a:t>
            </a:r>
            <a:r>
              <a:rPr lang="ru-RU" b="1" dirty="0" smtClean="0">
                <a:solidFill>
                  <a:schemeClr val="tx1"/>
                </a:solidFill>
              </a:rPr>
              <a:t>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МОЖЕШЬ УПАСТЬ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4578" name="Picture 2" descr="http://gubakha.permarea.ru/upload/versions/15079/11109/org_es204715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1500" y="1643063"/>
            <a:ext cx="2152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" descr="http://cs7002.vk.me/c540103/v540103798/4ba28/IMLur0R0qsw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714500" y="3714750"/>
            <a:ext cx="2209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5305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2" name="Picture 5" descr="110478d1247470741-idiotizmy-1247146331_rescuer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1785938"/>
            <a:ext cx="3394075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929188" y="981075"/>
            <a:ext cx="10826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58175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ЛАЗАЙ ПО ДЕРЕВЬЯМ!                                                                  МОЖЕШЬ УПАСТЬ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5602" name="Picture 2" descr="O7A2FrNa66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34242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skarbakka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643063"/>
            <a:ext cx="35115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travma_detska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000500"/>
            <a:ext cx="36671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143375" y="642938"/>
            <a:ext cx="1571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58175" cy="1785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БЕРИ В РОТ МАГНИТЫ,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БАТАРЕЙКИ, МОНЕТЫ!                                                                     МОЖЕШЬ ПРОГЛОТИТЬ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Как помочь?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 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ОБЯЗАТЕЛЬНО СКАЖИ РОДИТЕЛЯМ!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 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Можешь оказаться в больнице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857625" y="1000125"/>
            <a:ext cx="1643063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2" descr="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35290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058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357688"/>
            <a:ext cx="24907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91378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286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img_54c431c5131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28575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186738" cy="13573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ПОМНИ, РОДИТЕЛИ НЕ ВСЕГДА БЫВАЮТ РЯДОМ! ЗАЩИТИ СЕБЯ САМ! ДОСВИДАНИЯ! ДО НОВЫХ ВСТРЕЧ!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3(107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714500"/>
            <a:ext cx="63722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2033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Любой ребенок очень активен и любознателен. Он все хочет знать, все попробовать на зуб, потрогать ручками, поэтому травмы у детей – не редкость.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Рисунок 1" descr="http://www.clipart1.com/images/clip2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285875"/>
            <a:ext cx="6634162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86750" cy="1428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НЕ ТРОГАЙ ОСТРЫЕ ПРЕДМЕТЫ!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270250" y="428625"/>
            <a:ext cx="523081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ea typeface="Calibri" pitchFamily="34" charset="0"/>
                <a:cs typeface="Arial" charset="0"/>
              </a:rPr>
              <a:t>                   ПОРЕЗ.</a:t>
            </a:r>
            <a:endParaRPr lang="ru-RU" sz="800">
              <a:ea typeface="Calibri" pitchFamily="34" charset="0"/>
              <a:cs typeface="Arial" charset="0"/>
            </a:endParaRPr>
          </a:p>
          <a:p>
            <a:pPr algn="r" eaLnBrk="0" hangingPunct="0"/>
            <a:endParaRPr lang="ru-RU" sz="2000" b="1">
              <a:solidFill>
                <a:srgbClr val="C00000"/>
              </a:solidFill>
              <a:ea typeface="Calibri" pitchFamily="34" charset="0"/>
              <a:cs typeface="Arial" charset="0"/>
            </a:endParaRPr>
          </a:p>
          <a:p>
            <a:pPr algn="r" eaLnBrk="0" hangingPunct="0"/>
            <a:endParaRPr lang="ru-RU" sz="2000" b="1">
              <a:solidFill>
                <a:srgbClr val="C00000"/>
              </a:solidFill>
              <a:ea typeface="Calibri" pitchFamily="34" charset="0"/>
              <a:cs typeface="Arial" charset="0"/>
            </a:endParaRPr>
          </a:p>
          <a:p>
            <a:pPr algn="r" eaLnBrk="0" hangingPunct="0"/>
            <a:r>
              <a:rPr lang="ru-RU" sz="2000" b="1">
                <a:solidFill>
                  <a:srgbClr val="C00000"/>
                </a:solidFill>
                <a:ea typeface="Calibri" pitchFamily="34" charset="0"/>
                <a:cs typeface="Arial" charset="0"/>
              </a:rPr>
              <a:t>Как помочь?</a:t>
            </a:r>
            <a:endParaRPr lang="ru-RU" sz="800">
              <a:ea typeface="Calibri" pitchFamily="34" charset="0"/>
              <a:cs typeface="Arial" charset="0"/>
            </a:endParaRPr>
          </a:p>
          <a:p>
            <a:pPr algn="r" eaLnBrk="0" hangingPunct="0"/>
            <a:r>
              <a:rPr lang="ru-RU" sz="1400" b="1">
                <a:ea typeface="Calibri" pitchFamily="34" charset="0"/>
                <a:cs typeface="Arial" charset="0"/>
              </a:rPr>
              <a:t>Промой ранку и перевяжи бинтом или заклей лейкопластырем.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86250" y="500063"/>
            <a:ext cx="121443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Рисунок 7" descr="http://img.minibanda.ru/Notes/5/c/6/cache/5c64363a-1c6b-4f8a-82a8-d47fdc70d541-w800-h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4438"/>
            <a:ext cx="2932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32" descr="http://mioby.ru/wp-content/uploads/2010/10/kak-nauchit-rebenka-pervoy-pomos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357438"/>
            <a:ext cx="3657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281862" cy="1500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НЕ ПОДХОДИ К ОГНЮ 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ГОРЯЧИМ ПРЕДМЕТАМ!                                                 ОЖОГ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Как помочь?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Промой холодной водой и наложи повязку.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Скажи обязательно родителям.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929063" y="642938"/>
            <a:ext cx="121443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Рисунок 16" descr="http://mirgif.com/KARTINKI/ogon/ogon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714625"/>
            <a:ext cx="1209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9" descr="http://ikartinka.com/image/cache/data/72/1387619129/13876191290-max-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86063"/>
            <a:ext cx="22288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3" descr="газовая пли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572000"/>
            <a:ext cx="2600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ea typeface="Calibri" pitchFamily="34" charset="0"/>
                <a:cs typeface="Arial" charset="0"/>
              </a:rPr>
              <a:t> 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685800" y="480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2" name="Рисунок 22" descr="http://vestigator.info/forum/MGalleryItem.php?id=3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357313"/>
            <a:ext cx="35512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329613" cy="2857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НЕ ЕШЬ НЕИЗВЕСНЫЕ ЛЕКАРСТВА,                              ОТРАВЛЕНИЕ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НЕ ТРОГАЙ БЫТОВУЮ ХИМИЮ!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b="1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Как помочь?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СКОРОЯ ПОМОЩЬ     03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786313" y="692150"/>
            <a:ext cx="1081087" cy="23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Рисунок 35" descr="http://uploads.likengo.ru/uploads/albums/29/08/3dec3efb49e15401fcfa76e04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571875"/>
            <a:ext cx="31337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8" descr="http://zashitaplyus.ru/data/_/_2012/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071563"/>
            <a:ext cx="36290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2343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0" y="507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6" name="Рисунок 41" descr="http://newstula.ru/uploads/close_store/OBOZNACHENIJA/skor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357438"/>
            <a:ext cx="42894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186738" cy="1428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ОБЛИЗЫВАЙ МЕТАЛИЧЕСКИЕ                                   ПРИЛИПНЕШЬ ЯЗЫКОМ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ПРЕДМЕТЫ НА МОРОЗЕ!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>
                <a:solidFill>
                  <a:srgbClr val="C00000"/>
                </a:solidFill>
              </a:rPr>
              <a:t>Как помочь?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286250" y="549275"/>
            <a:ext cx="1149350" cy="23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Рисунок 44" descr="http://news.umanitoba.ca/wp-content/uploads/2013/11/Tongue_Pole_iStock_000002379803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357313"/>
            <a:ext cx="3452812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0" descr="http://www.syl.ru/misc/i/ai/168823/634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857375"/>
            <a:ext cx="4143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043863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НЕ ХОДИ В МОРОЗ БЕЗ ВАРЕЖЕК!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9458" name="Рисунок 56" descr="http://www.logopedzond.kz/data/big/23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428750"/>
            <a:ext cx="71469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115300" cy="1714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ТРОГАЙ ЭЛЕКТРИЧЕСКИЕ                                                     ЭЛЕКТРОТРАВМА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chemeClr val="tx1"/>
                </a:solidFill>
              </a:rPr>
              <a:t>ПРИБОРЫ БЕЗ РОДИТЕЛЕЙ!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Как помочь?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СКОРОЯ ПОМОЩЬ     03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 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357688" y="785813"/>
            <a:ext cx="121443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 descr="http://newstula.ru/uploads/close_store/OBOZNACHENIJA/skor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71688"/>
            <a:ext cx="42894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9" descr="http://www.bragazeta.ru/upload/news/tmb/139141654554042600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714500"/>
            <a:ext cx="34845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58175" cy="1285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КАТАЙСЯ НА ВЕЛОСИПЕДЕ                                                                   УШИБ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И РОЛИКАХ БЕЗ ЗАЩИТЫ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Как помочь?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chemeClr val="tx1"/>
                </a:solidFill>
              </a:rPr>
              <a:t>Приложи холод и перевяжи рану</a:t>
            </a:r>
            <a:r>
              <a:rPr lang="ru-RU" sz="1200" b="1" dirty="0" smtClean="0">
                <a:solidFill>
                  <a:schemeClr val="tx1"/>
                </a:solidFill>
              </a:rPr>
              <a:t>.                                           КАТАЙСЯ ТОЛЬКО В ЗАЩИТЕ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www.healthscopemag.com/wp-content/uploads/2013/03/iStock_000002439340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714875"/>
            <a:ext cx="25193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4357688" y="857250"/>
            <a:ext cx="12858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3" descr="travma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857375"/>
            <a:ext cx="39878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img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071688"/>
            <a:ext cx="31178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104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Wingdings</vt:lpstr>
      <vt:lpstr>Wingdings 2</vt:lpstr>
      <vt:lpstr>Эркер</vt:lpstr>
      <vt:lpstr>       ДЕТСКИЕ ТРАВМЫ  </vt:lpstr>
      <vt:lpstr>        Любой ребенок очень активен и любознателен. Он все хочет знать, все попробовать на зуб, потрогать ручками, поэтому травмы у детей – не редкость. </vt:lpstr>
      <vt:lpstr>    НЕ ТРОГАЙ ОСТРЫЕ ПРЕДМЕТЫ!   </vt:lpstr>
      <vt:lpstr>НЕ ПОДХОДИ К ОГНЮ И  ГОРЯЧИМ ПРЕДМЕТАМ!                                                 ОЖОГ   Как помочь?  Промой холодной водой и наложи повязку.  Скажи обязательно родителям.</vt:lpstr>
      <vt:lpstr>НЕ ЕШЬ НЕИЗВЕСНЫЕ ЛЕКАРСТВА,                              ОТРАВЛЕНИЕ  НЕ ТРОГАЙ БЫТОВУЮ ХИМИЮ!    Как помочь? СКОРОЯ ПОМОЩЬ     03  </vt:lpstr>
      <vt:lpstr>НЕ ОБЛИЗЫВАЙ МЕТАЛИЧЕСКИЕ                                   ПРИЛИПНЕШЬ ЯЗЫКОМ   ПРЕДМЕТЫ НА МОРОЗЕ!     Как помочь? </vt:lpstr>
      <vt:lpstr>НЕ ХОДИ В МОРОЗ БЕЗ ВАРЕЖЕК! </vt:lpstr>
      <vt:lpstr>НЕ ТРОГАЙ ЭЛЕКТРИЧЕСКИЕ                                                     ЭЛЕКТРОТРАВМА ПРИБОРЫ БЕЗ РОДИТЕЛЕЙ!  Как помочь? СКОРОЯ ПОМОЩЬ     03   </vt:lpstr>
      <vt:lpstr>НЕ КАТАЙСЯ НА ВЕЛОСИПЕДЕ                                                                   УШИБ И РОЛИКАХ БЕЗ ЗАЩИТЫ   Как помочь? Приложи холод и перевяжи рану.                                           КАТАЙСЯ ТОЛЬКО В ЗАЩИТЕ </vt:lpstr>
      <vt:lpstr>НЕ РАЗГОВАРИВАЙ С ПОЛНЫМ РТОМ! НЕ БЕРИ В РОТ МЕЛКИЕ ПРЕДМЕТЫ!                                                ПОДАВИШЬСЯ  </vt:lpstr>
      <vt:lpstr>НЕ ДРАЗНИ ЖИВОТНЫХ! НЕ ПОДХОДИ К БРОДЯЧИМ СОБАКАМ!                                    ОНИ МОГУТ УКУСИТЬ!   Как помочь?   Ходи только со взрослыми.    </vt:lpstr>
      <vt:lpstr>НЕ ОТКРЫВАЙ ОКНА!  НЕ ВЫХОДИ НА БАЛКОН БЕЗ РОДИТЕЛЕЙ!                   МОЖЕШЬ УПАСТЬ   </vt:lpstr>
      <vt:lpstr>НЕ ЛАЗАЙ ПО ДЕРЕВЬЯМ!                                                                  МОЖЕШЬ УПАСТЬ  </vt:lpstr>
      <vt:lpstr>НЕ БЕРИ В РОТ МАГНИТЫ,  БАТАРЕЙКИ, МОНЕТЫ!                                                                     МОЖЕШЬ ПРОГЛОТИТЬ   Как помочь?   ОБЯЗАТЕЛЬНО СКАЖИ РОДИТЕЛЯМ!   Можешь оказаться в больнице</vt:lpstr>
      <vt:lpstr>ПОМНИ, РОДИТЕЛИ НЕ ВСЕГДА БЫВАЮТ РЯДОМ! ЗАЩИТИ СЕБЯ САМ! ДОСВИДАНИЯ! ДО НОВЫХ ВСТРЕЧ!  </vt:lpstr>
    </vt:vector>
  </TitlesOfParts>
  <Company>home,inc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Касьянова Светлана Анатольевна</cp:lastModifiedBy>
  <cp:revision>10</cp:revision>
  <dcterms:created xsi:type="dcterms:W3CDTF">2015-09-19T17:40:18Z</dcterms:created>
  <dcterms:modified xsi:type="dcterms:W3CDTF">2020-07-24T11:16:33Z</dcterms:modified>
</cp:coreProperties>
</file>